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1" r:id="rId6"/>
    <p:sldId id="262" r:id="rId7"/>
    <p:sldId id="259" r:id="rId8"/>
    <p:sldId id="260" r:id="rId9"/>
    <p:sldId id="263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9933"/>
    <a:srgbClr val="D2A000"/>
    <a:srgbClr val="66CCFF"/>
    <a:srgbClr val="0066FF"/>
    <a:srgbClr val="CC99FF"/>
    <a:srgbClr val="FF9966"/>
    <a:srgbClr val="FFFFCC"/>
    <a:srgbClr val="0000FF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FFD92-8FCF-4F2F-9CF6-52B79E83EB72}" type="doc">
      <dgm:prSet loTypeId="urn:microsoft.com/office/officeart/2005/8/layout/radial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232522D4-A1DE-458D-B784-C253BB0F0DB5}">
      <dgm:prSet phldrT="[Texto]" custT="1"/>
      <dgm:spPr>
        <a:solidFill>
          <a:srgbClr val="FFFFFF">
            <a:alpha val="75686"/>
          </a:srgbClr>
        </a:solidFill>
      </dgm:spPr>
      <dgm:t>
        <a:bodyPr/>
        <a:lstStyle/>
        <a:p>
          <a:r>
            <a:rPr lang="es-CO" sz="4000" b="1" dirty="0" smtClean="0">
              <a:solidFill>
                <a:schemeClr val="bg1"/>
              </a:solidFill>
            </a:rPr>
            <a:t>TEMÁTICA</a:t>
          </a:r>
          <a:endParaRPr lang="es-CO" sz="4000" b="1" dirty="0">
            <a:solidFill>
              <a:schemeClr val="bg1"/>
            </a:solidFill>
          </a:endParaRPr>
        </a:p>
      </dgm:t>
    </dgm:pt>
    <dgm:pt modelId="{5118667C-8D89-4D80-9033-44614A696210}" type="parTrans" cxnId="{046CEFFE-D3F2-4DE4-838D-517C17604DA0}">
      <dgm:prSet/>
      <dgm:spPr/>
      <dgm:t>
        <a:bodyPr/>
        <a:lstStyle/>
        <a:p>
          <a:endParaRPr lang="es-CO"/>
        </a:p>
      </dgm:t>
    </dgm:pt>
    <dgm:pt modelId="{5E71E091-401D-4C1E-B344-002E54AB91E5}" type="sibTrans" cxnId="{046CEFFE-D3F2-4DE4-838D-517C17604DA0}">
      <dgm:prSet/>
      <dgm:spPr/>
      <dgm:t>
        <a:bodyPr/>
        <a:lstStyle/>
        <a:p>
          <a:endParaRPr lang="es-CO"/>
        </a:p>
      </dgm:t>
    </dgm:pt>
    <dgm:pt modelId="{EB387A86-3BE4-4EDD-A2CF-159DD7CA1E20}">
      <dgm:prSet phldrT="[Texto]" custT="1"/>
      <dgm:spPr>
        <a:solidFill>
          <a:srgbClr val="33CCFF">
            <a:alpha val="84000"/>
          </a:srgbClr>
        </a:solidFill>
      </dgm:spPr>
      <dgm:t>
        <a:bodyPr/>
        <a:lstStyle/>
        <a:p>
          <a:r>
            <a:rPr lang="es-CO" sz="4000" b="1" dirty="0" smtClean="0">
              <a:solidFill>
                <a:schemeClr val="bg1"/>
              </a:solidFill>
            </a:rPr>
            <a:t>Tesis</a:t>
          </a:r>
          <a:endParaRPr lang="es-CO" sz="4000" b="1" dirty="0">
            <a:solidFill>
              <a:schemeClr val="bg1"/>
            </a:solidFill>
          </a:endParaRPr>
        </a:p>
      </dgm:t>
    </dgm:pt>
    <dgm:pt modelId="{708F612F-DE0A-4B92-9306-5993809667CA}" type="parTrans" cxnId="{0A18942A-6B6B-450F-BC68-E0DDFDB71B49}">
      <dgm:prSet/>
      <dgm:spPr/>
      <dgm:t>
        <a:bodyPr/>
        <a:lstStyle/>
        <a:p>
          <a:endParaRPr lang="es-CO"/>
        </a:p>
      </dgm:t>
    </dgm:pt>
    <dgm:pt modelId="{6D295037-6EF6-4F96-9461-8474560AFC95}" type="sibTrans" cxnId="{0A18942A-6B6B-450F-BC68-E0DDFDB71B49}">
      <dgm:prSet/>
      <dgm:spPr/>
      <dgm:t>
        <a:bodyPr/>
        <a:lstStyle/>
        <a:p>
          <a:endParaRPr lang="es-CO"/>
        </a:p>
      </dgm:t>
    </dgm:pt>
    <dgm:pt modelId="{2144ABA0-4BC0-4969-980F-DE2D6E051DB0}">
      <dgm:prSet phldrT="[Texto]" custT="1"/>
      <dgm:spPr>
        <a:solidFill>
          <a:srgbClr val="33CCFF">
            <a:alpha val="84000"/>
          </a:srgbClr>
        </a:solidFill>
      </dgm:spPr>
      <dgm:t>
        <a:bodyPr/>
        <a:lstStyle/>
        <a:p>
          <a:r>
            <a:rPr lang="es-CO" sz="2400" b="1" dirty="0" smtClean="0">
              <a:solidFill>
                <a:schemeClr val="bg1"/>
              </a:solidFill>
            </a:rPr>
            <a:t>Capacidad </a:t>
          </a:r>
        </a:p>
        <a:p>
          <a:r>
            <a:rPr lang="es-CO" sz="2400" b="1" dirty="0" smtClean="0">
              <a:solidFill>
                <a:schemeClr val="bg1"/>
              </a:solidFill>
            </a:rPr>
            <a:t>escritural</a:t>
          </a:r>
          <a:endParaRPr lang="es-CO" sz="2400" b="1" dirty="0">
            <a:solidFill>
              <a:schemeClr val="bg1"/>
            </a:solidFill>
          </a:endParaRPr>
        </a:p>
      </dgm:t>
    </dgm:pt>
    <dgm:pt modelId="{0C1D53FA-2673-4150-B65F-68623E43B66A}" type="parTrans" cxnId="{FEA1E076-946A-410E-99E0-61052D92A7F7}">
      <dgm:prSet/>
      <dgm:spPr/>
      <dgm:t>
        <a:bodyPr/>
        <a:lstStyle/>
        <a:p>
          <a:endParaRPr lang="es-CO"/>
        </a:p>
      </dgm:t>
    </dgm:pt>
    <dgm:pt modelId="{61DA9333-2023-4E4E-A7EB-6F1FDDA5E07F}" type="sibTrans" cxnId="{FEA1E076-946A-410E-99E0-61052D92A7F7}">
      <dgm:prSet/>
      <dgm:spPr/>
      <dgm:t>
        <a:bodyPr/>
        <a:lstStyle/>
        <a:p>
          <a:endParaRPr lang="es-CO"/>
        </a:p>
      </dgm:t>
    </dgm:pt>
    <dgm:pt modelId="{8D8DBD39-75CD-439A-8DD6-928AD5380BB7}">
      <dgm:prSet phldrT="[Texto]" custT="1"/>
      <dgm:spPr>
        <a:solidFill>
          <a:srgbClr val="33CCFF">
            <a:alpha val="84000"/>
          </a:srgbClr>
        </a:solidFill>
      </dgm:spPr>
      <dgm:t>
        <a:bodyPr/>
        <a:lstStyle/>
        <a:p>
          <a:r>
            <a:rPr lang="es-CO" sz="2000" b="1" dirty="0" smtClean="0">
              <a:solidFill>
                <a:schemeClr val="bg1"/>
              </a:solidFill>
            </a:rPr>
            <a:t>Herramientas</a:t>
          </a:r>
        </a:p>
        <a:p>
          <a:r>
            <a:rPr lang="es-CO" sz="2000" b="1" dirty="0" smtClean="0">
              <a:solidFill>
                <a:schemeClr val="bg1"/>
              </a:solidFill>
            </a:rPr>
            <a:t> de pensamiento y lingüísticas</a:t>
          </a:r>
          <a:endParaRPr lang="es-CO" sz="2000" b="1" dirty="0">
            <a:solidFill>
              <a:schemeClr val="bg1"/>
            </a:solidFill>
          </a:endParaRPr>
        </a:p>
      </dgm:t>
    </dgm:pt>
    <dgm:pt modelId="{FB08E75C-1CBD-4AEE-A7A7-0EED3508A79E}" type="parTrans" cxnId="{83904BFF-8522-4F89-ADAA-79CDFE9CDC80}">
      <dgm:prSet/>
      <dgm:spPr/>
      <dgm:t>
        <a:bodyPr/>
        <a:lstStyle/>
        <a:p>
          <a:endParaRPr lang="es-CO"/>
        </a:p>
      </dgm:t>
    </dgm:pt>
    <dgm:pt modelId="{1B17C8DF-E5F7-4EEA-B1BF-4CA64B5A2525}" type="sibTrans" cxnId="{83904BFF-8522-4F89-ADAA-79CDFE9CDC80}">
      <dgm:prSet/>
      <dgm:spPr/>
      <dgm:t>
        <a:bodyPr/>
        <a:lstStyle/>
        <a:p>
          <a:endParaRPr lang="es-CO"/>
        </a:p>
      </dgm:t>
    </dgm:pt>
    <dgm:pt modelId="{3871AE0A-2C58-4F67-92D1-59269151A8BD}">
      <dgm:prSet phldrT="[Texto]" custT="1"/>
      <dgm:spPr>
        <a:solidFill>
          <a:srgbClr val="33CCFF">
            <a:alpha val="84000"/>
          </a:srgbClr>
        </a:solidFill>
      </dgm:spPr>
      <dgm:t>
        <a:bodyPr/>
        <a:lstStyle/>
        <a:p>
          <a:r>
            <a:rPr lang="es-CO" sz="2400" b="1" dirty="0" smtClean="0">
              <a:solidFill>
                <a:schemeClr val="bg1"/>
              </a:solidFill>
            </a:rPr>
            <a:t>Postura del autor</a:t>
          </a:r>
          <a:endParaRPr lang="es-CO" sz="2400" b="1" dirty="0">
            <a:solidFill>
              <a:schemeClr val="bg1"/>
            </a:solidFill>
          </a:endParaRPr>
        </a:p>
      </dgm:t>
    </dgm:pt>
    <dgm:pt modelId="{D72D98AB-ED56-43A9-9BA6-EA4093E6ACA5}" type="parTrans" cxnId="{3BFE9721-B644-4847-A4EA-855A3504FEB5}">
      <dgm:prSet/>
      <dgm:spPr/>
      <dgm:t>
        <a:bodyPr/>
        <a:lstStyle/>
        <a:p>
          <a:endParaRPr lang="es-CO"/>
        </a:p>
      </dgm:t>
    </dgm:pt>
    <dgm:pt modelId="{6F6D8BD6-84D9-4DE6-9658-FF4DD0B1A605}" type="sibTrans" cxnId="{3BFE9721-B644-4847-A4EA-855A3504FEB5}">
      <dgm:prSet/>
      <dgm:spPr/>
      <dgm:t>
        <a:bodyPr/>
        <a:lstStyle/>
        <a:p>
          <a:endParaRPr lang="es-CO"/>
        </a:p>
      </dgm:t>
    </dgm:pt>
    <dgm:pt modelId="{DA2B41D0-7B17-40AC-B8C0-B6FAE34FB5EE}" type="pres">
      <dgm:prSet presAssocID="{789FFD92-8FCF-4F2F-9CF6-52B79E83EB7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76E829C-B3C2-4804-93A4-723777284899}" type="pres">
      <dgm:prSet presAssocID="{789FFD92-8FCF-4F2F-9CF6-52B79E83EB72}" presName="radial" presStyleCnt="0">
        <dgm:presLayoutVars>
          <dgm:animLvl val="ctr"/>
        </dgm:presLayoutVars>
      </dgm:prSet>
      <dgm:spPr/>
    </dgm:pt>
    <dgm:pt modelId="{C2A5E2EC-FB5B-4683-B145-AF035AF74F39}" type="pres">
      <dgm:prSet presAssocID="{232522D4-A1DE-458D-B784-C253BB0F0DB5}" presName="centerShape" presStyleLbl="vennNode1" presStyleIdx="0" presStyleCnt="5" custScaleY="94157"/>
      <dgm:spPr/>
      <dgm:t>
        <a:bodyPr/>
        <a:lstStyle/>
        <a:p>
          <a:endParaRPr lang="es-CO"/>
        </a:p>
      </dgm:t>
    </dgm:pt>
    <dgm:pt modelId="{E227C304-70C2-4CC9-8992-6D18D7FEA913}" type="pres">
      <dgm:prSet presAssocID="{EB387A86-3BE4-4EDD-A2CF-159DD7CA1E20}" presName="node" presStyleLbl="vennNode1" presStyleIdx="1" presStyleCnt="5" custScaleX="143104" custScaleY="98941" custRadScaleRad="100031" custRadScaleInc="57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EE2ED55-C0D5-4EA6-BF20-92298ECFEB7F}" type="pres">
      <dgm:prSet presAssocID="{2144ABA0-4BC0-4969-980F-DE2D6E051DB0}" presName="node" presStyleLbl="vennNode1" presStyleIdx="2" presStyleCnt="5" custScaleX="164797" custScaleY="112677" custRadScaleRad="115365" custRadScaleInc="40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8B6C802-006A-4C2D-9781-0E68F5F7A858}" type="pres">
      <dgm:prSet presAssocID="{8D8DBD39-75CD-439A-8DD6-928AD5380BB7}" presName="node" presStyleLbl="vennNode1" presStyleIdx="3" presStyleCnt="5" custScaleX="149051" custScaleY="11776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DF0070A-9DEA-4C30-80AB-4D41FD21BD3E}" type="pres">
      <dgm:prSet presAssocID="{3871AE0A-2C58-4F67-92D1-59269151A8BD}" presName="node" presStyleLbl="vennNode1" presStyleIdx="4" presStyleCnt="5" custScaleX="172518" custScaleY="110331" custRadScaleRad="125801" custRadScaleInc="159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83904BFF-8522-4F89-ADAA-79CDFE9CDC80}" srcId="{232522D4-A1DE-458D-B784-C253BB0F0DB5}" destId="{8D8DBD39-75CD-439A-8DD6-928AD5380BB7}" srcOrd="2" destOrd="0" parTransId="{FB08E75C-1CBD-4AEE-A7A7-0EED3508A79E}" sibTransId="{1B17C8DF-E5F7-4EEA-B1BF-4CA64B5A2525}"/>
    <dgm:cxn modelId="{BEBFB201-1D09-4B85-AABC-D6C2D219F30D}" type="presOf" srcId="{789FFD92-8FCF-4F2F-9CF6-52B79E83EB72}" destId="{DA2B41D0-7B17-40AC-B8C0-B6FAE34FB5EE}" srcOrd="0" destOrd="0" presId="urn:microsoft.com/office/officeart/2005/8/layout/radial3"/>
    <dgm:cxn modelId="{046CEFFE-D3F2-4DE4-838D-517C17604DA0}" srcId="{789FFD92-8FCF-4F2F-9CF6-52B79E83EB72}" destId="{232522D4-A1DE-458D-B784-C253BB0F0DB5}" srcOrd="0" destOrd="0" parTransId="{5118667C-8D89-4D80-9033-44614A696210}" sibTransId="{5E71E091-401D-4C1E-B344-002E54AB91E5}"/>
    <dgm:cxn modelId="{0A18942A-6B6B-450F-BC68-E0DDFDB71B49}" srcId="{232522D4-A1DE-458D-B784-C253BB0F0DB5}" destId="{EB387A86-3BE4-4EDD-A2CF-159DD7CA1E20}" srcOrd="0" destOrd="0" parTransId="{708F612F-DE0A-4B92-9306-5993809667CA}" sibTransId="{6D295037-6EF6-4F96-9461-8474560AFC95}"/>
    <dgm:cxn modelId="{295DC6E8-8E48-4A34-B486-44F55677E9E3}" type="presOf" srcId="{2144ABA0-4BC0-4969-980F-DE2D6E051DB0}" destId="{9EE2ED55-C0D5-4EA6-BF20-92298ECFEB7F}" srcOrd="0" destOrd="0" presId="urn:microsoft.com/office/officeart/2005/8/layout/radial3"/>
    <dgm:cxn modelId="{FEA1E076-946A-410E-99E0-61052D92A7F7}" srcId="{232522D4-A1DE-458D-B784-C253BB0F0DB5}" destId="{2144ABA0-4BC0-4969-980F-DE2D6E051DB0}" srcOrd="1" destOrd="0" parTransId="{0C1D53FA-2673-4150-B65F-68623E43B66A}" sibTransId="{61DA9333-2023-4E4E-A7EB-6F1FDDA5E07F}"/>
    <dgm:cxn modelId="{9F68A46F-1C73-4D87-BD7E-0C4C3AFE5CB0}" type="presOf" srcId="{3871AE0A-2C58-4F67-92D1-59269151A8BD}" destId="{EDF0070A-9DEA-4C30-80AB-4D41FD21BD3E}" srcOrd="0" destOrd="0" presId="urn:microsoft.com/office/officeart/2005/8/layout/radial3"/>
    <dgm:cxn modelId="{3BFE9721-B644-4847-A4EA-855A3504FEB5}" srcId="{232522D4-A1DE-458D-B784-C253BB0F0DB5}" destId="{3871AE0A-2C58-4F67-92D1-59269151A8BD}" srcOrd="3" destOrd="0" parTransId="{D72D98AB-ED56-43A9-9BA6-EA4093E6ACA5}" sibTransId="{6F6D8BD6-84D9-4DE6-9658-FF4DD0B1A605}"/>
    <dgm:cxn modelId="{40B79A74-6AF6-43B3-BFA1-C6B1090EF54B}" type="presOf" srcId="{232522D4-A1DE-458D-B784-C253BB0F0DB5}" destId="{C2A5E2EC-FB5B-4683-B145-AF035AF74F39}" srcOrd="0" destOrd="0" presId="urn:microsoft.com/office/officeart/2005/8/layout/radial3"/>
    <dgm:cxn modelId="{9AB20BFE-CA84-4D89-9F6B-F38530C00C10}" type="presOf" srcId="{8D8DBD39-75CD-439A-8DD6-928AD5380BB7}" destId="{78B6C802-006A-4C2D-9781-0E68F5F7A858}" srcOrd="0" destOrd="0" presId="urn:microsoft.com/office/officeart/2005/8/layout/radial3"/>
    <dgm:cxn modelId="{1295599F-B6ED-4E0D-9E74-FB6B2CDF5283}" type="presOf" srcId="{EB387A86-3BE4-4EDD-A2CF-159DD7CA1E20}" destId="{E227C304-70C2-4CC9-8992-6D18D7FEA913}" srcOrd="0" destOrd="0" presId="urn:microsoft.com/office/officeart/2005/8/layout/radial3"/>
    <dgm:cxn modelId="{AEC115F4-1430-40D1-81EF-B72449FE76CA}" type="presParOf" srcId="{DA2B41D0-7B17-40AC-B8C0-B6FAE34FB5EE}" destId="{876E829C-B3C2-4804-93A4-723777284899}" srcOrd="0" destOrd="0" presId="urn:microsoft.com/office/officeart/2005/8/layout/radial3"/>
    <dgm:cxn modelId="{91BB3B2D-1E42-40A7-8F9E-82538956DCC8}" type="presParOf" srcId="{876E829C-B3C2-4804-93A4-723777284899}" destId="{C2A5E2EC-FB5B-4683-B145-AF035AF74F39}" srcOrd="0" destOrd="0" presId="urn:microsoft.com/office/officeart/2005/8/layout/radial3"/>
    <dgm:cxn modelId="{7CAC1F24-06A2-423E-ACA8-0EC27263124E}" type="presParOf" srcId="{876E829C-B3C2-4804-93A4-723777284899}" destId="{E227C304-70C2-4CC9-8992-6D18D7FEA913}" srcOrd="1" destOrd="0" presId="urn:microsoft.com/office/officeart/2005/8/layout/radial3"/>
    <dgm:cxn modelId="{FE55BA05-E7D5-4C03-A03B-369D4847DA07}" type="presParOf" srcId="{876E829C-B3C2-4804-93A4-723777284899}" destId="{9EE2ED55-C0D5-4EA6-BF20-92298ECFEB7F}" srcOrd="2" destOrd="0" presId="urn:microsoft.com/office/officeart/2005/8/layout/radial3"/>
    <dgm:cxn modelId="{6E31155A-B074-4ACE-9708-4F06E31B563E}" type="presParOf" srcId="{876E829C-B3C2-4804-93A4-723777284899}" destId="{78B6C802-006A-4C2D-9781-0E68F5F7A858}" srcOrd="3" destOrd="0" presId="urn:microsoft.com/office/officeart/2005/8/layout/radial3"/>
    <dgm:cxn modelId="{A57751B9-B8A1-46CB-AF23-33DD6F9B9F00}" type="presParOf" srcId="{876E829C-B3C2-4804-93A4-723777284899}" destId="{EDF0070A-9DEA-4C30-80AB-4D41FD21BD3E}" srcOrd="4" destOrd="0" presId="urn:microsoft.com/office/officeart/2005/8/layout/radial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24FDF4-06E6-4145-81C1-77AD0ABC946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A85464E-AB42-4677-A9E6-B8A94D948693}">
      <dgm:prSet phldrT="[Texto]" custT="1"/>
      <dgm:spPr>
        <a:solidFill>
          <a:srgbClr val="99FFCC">
            <a:alpha val="80000"/>
          </a:srgbClr>
        </a:solidFill>
      </dgm:spPr>
      <dgm:t>
        <a:bodyPr/>
        <a:lstStyle/>
        <a:p>
          <a:r>
            <a:rPr lang="es-CO" sz="2400" b="1" dirty="0" smtClean="0">
              <a:solidFill>
                <a:schemeClr val="bg1"/>
              </a:solidFill>
            </a:rPr>
            <a:t>ESTRUCTURA ARGUMENTATIVA</a:t>
          </a:r>
          <a:endParaRPr lang="es-CO" sz="2400" b="1" dirty="0">
            <a:solidFill>
              <a:schemeClr val="bg1"/>
            </a:solidFill>
          </a:endParaRPr>
        </a:p>
      </dgm:t>
    </dgm:pt>
    <dgm:pt modelId="{B864DD22-6AB9-463A-92D2-674A69BC46A0}" type="parTrans" cxnId="{34C97B0E-BA39-4E02-834E-2409FE2C5529}">
      <dgm:prSet/>
      <dgm:spPr/>
      <dgm:t>
        <a:bodyPr/>
        <a:lstStyle/>
        <a:p>
          <a:endParaRPr lang="es-CO"/>
        </a:p>
      </dgm:t>
    </dgm:pt>
    <dgm:pt modelId="{A9826C8A-A850-4FF8-8218-594FA0ED826A}" type="sibTrans" cxnId="{34C97B0E-BA39-4E02-834E-2409FE2C5529}">
      <dgm:prSet/>
      <dgm:spPr/>
      <dgm:t>
        <a:bodyPr/>
        <a:lstStyle/>
        <a:p>
          <a:endParaRPr lang="es-CO"/>
        </a:p>
      </dgm:t>
    </dgm:pt>
    <dgm:pt modelId="{56DAAC2E-F71E-425C-BFDD-DD42BA559F55}">
      <dgm:prSet phldrT="[Texto]"/>
      <dgm:spPr>
        <a:solidFill>
          <a:srgbClr val="66CCFF"/>
        </a:solidFill>
      </dgm:spPr>
      <dgm:t>
        <a:bodyPr/>
        <a:lstStyle/>
        <a:p>
          <a:r>
            <a:rPr lang="es-CO" b="1" dirty="0" smtClean="0">
              <a:solidFill>
                <a:schemeClr val="bg1"/>
              </a:solidFill>
            </a:rPr>
            <a:t>DISEÑO SECUENCIAL</a:t>
          </a:r>
          <a:endParaRPr lang="es-CO" b="1" dirty="0"/>
        </a:p>
      </dgm:t>
    </dgm:pt>
    <dgm:pt modelId="{A14BE3C3-7436-4D3C-B788-7276B037D4D4}" type="parTrans" cxnId="{4D5EF972-84C0-437E-9D27-2DD61340853E}">
      <dgm:prSet/>
      <dgm:spPr>
        <a:solidFill>
          <a:srgbClr val="FFFF00"/>
        </a:solidFill>
      </dgm:spPr>
      <dgm:t>
        <a:bodyPr/>
        <a:lstStyle/>
        <a:p>
          <a:endParaRPr lang="es-CO"/>
        </a:p>
      </dgm:t>
    </dgm:pt>
    <dgm:pt modelId="{9A1CDE94-04A0-49C0-86C9-E86B7B2BA8BD}" type="sibTrans" cxnId="{4D5EF972-84C0-437E-9D27-2DD61340853E}">
      <dgm:prSet/>
      <dgm:spPr/>
      <dgm:t>
        <a:bodyPr/>
        <a:lstStyle/>
        <a:p>
          <a:endParaRPr lang="es-CO"/>
        </a:p>
      </dgm:t>
    </dgm:pt>
    <dgm:pt modelId="{1C49978D-263F-4B79-BA1D-DA8C43CDE20B}">
      <dgm:prSet phldrT="[Texto]"/>
      <dgm:spPr>
        <a:solidFill>
          <a:srgbClr val="66CCFF"/>
        </a:solidFill>
      </dgm:spPr>
      <dgm:t>
        <a:bodyPr/>
        <a:lstStyle/>
        <a:p>
          <a:r>
            <a:rPr lang="es-CO" b="1" dirty="0" smtClean="0">
              <a:solidFill>
                <a:schemeClr val="bg1"/>
              </a:solidFill>
            </a:rPr>
            <a:t>CONSISTENCIA</a:t>
          </a:r>
        </a:p>
        <a:p>
          <a:r>
            <a:rPr lang="es-CO" b="1" dirty="0" smtClean="0">
              <a:solidFill>
                <a:schemeClr val="bg1"/>
              </a:solidFill>
            </a:rPr>
            <a:t>TEÓRICA</a:t>
          </a:r>
          <a:endParaRPr lang="es-CO" b="1" dirty="0"/>
        </a:p>
      </dgm:t>
    </dgm:pt>
    <dgm:pt modelId="{34600B55-2F57-4287-A8E4-1A506032735F}" type="parTrans" cxnId="{55576B93-D5C1-4BE1-ADFF-8EA38AC68691}">
      <dgm:prSet/>
      <dgm:spPr>
        <a:solidFill>
          <a:srgbClr val="FFFF00"/>
        </a:solidFill>
      </dgm:spPr>
      <dgm:t>
        <a:bodyPr/>
        <a:lstStyle/>
        <a:p>
          <a:endParaRPr lang="es-CO"/>
        </a:p>
      </dgm:t>
    </dgm:pt>
    <dgm:pt modelId="{8D6E93C8-C5E2-4498-942A-50B4FE49EA69}" type="sibTrans" cxnId="{55576B93-D5C1-4BE1-ADFF-8EA38AC68691}">
      <dgm:prSet/>
      <dgm:spPr/>
      <dgm:t>
        <a:bodyPr/>
        <a:lstStyle/>
        <a:p>
          <a:endParaRPr lang="es-CO"/>
        </a:p>
      </dgm:t>
    </dgm:pt>
    <dgm:pt modelId="{D949EED4-2CA9-45EF-AF63-6F8E444E5D89}">
      <dgm:prSet phldrT="[Texto]"/>
      <dgm:spPr>
        <a:solidFill>
          <a:srgbClr val="66CCFF"/>
        </a:solidFill>
      </dgm:spPr>
      <dgm:t>
        <a:bodyPr/>
        <a:lstStyle/>
        <a:p>
          <a:r>
            <a:rPr lang="es-CO" b="1" dirty="0" smtClean="0">
              <a:solidFill>
                <a:schemeClr val="bg1"/>
              </a:solidFill>
            </a:rPr>
            <a:t>COHESIÓN </a:t>
          </a:r>
        </a:p>
        <a:p>
          <a:r>
            <a:rPr lang="es-CO" b="1" dirty="0" smtClean="0">
              <a:solidFill>
                <a:schemeClr val="bg1"/>
              </a:solidFill>
            </a:rPr>
            <a:t>Y COHERENCIA</a:t>
          </a:r>
          <a:endParaRPr lang="es-CO" b="1" dirty="0">
            <a:solidFill>
              <a:schemeClr val="bg1"/>
            </a:solidFill>
          </a:endParaRPr>
        </a:p>
      </dgm:t>
    </dgm:pt>
    <dgm:pt modelId="{57E3BA2A-2142-4D13-8767-F562983BD54E}" type="parTrans" cxnId="{4D820695-A9A8-43FA-B054-E1DA417DF168}">
      <dgm:prSet/>
      <dgm:spPr>
        <a:solidFill>
          <a:srgbClr val="FFFF00"/>
        </a:solidFill>
      </dgm:spPr>
      <dgm:t>
        <a:bodyPr/>
        <a:lstStyle/>
        <a:p>
          <a:endParaRPr lang="es-CO"/>
        </a:p>
      </dgm:t>
    </dgm:pt>
    <dgm:pt modelId="{D0FFA5AC-7C2A-41EF-AF8E-EE321BB38477}" type="sibTrans" cxnId="{4D820695-A9A8-43FA-B054-E1DA417DF168}">
      <dgm:prSet/>
      <dgm:spPr/>
      <dgm:t>
        <a:bodyPr/>
        <a:lstStyle/>
        <a:p>
          <a:endParaRPr lang="es-CO"/>
        </a:p>
      </dgm:t>
    </dgm:pt>
    <dgm:pt modelId="{AF604DE1-273E-4573-B37C-F1E5E71A4D0B}">
      <dgm:prSet/>
      <dgm:spPr/>
      <dgm:t>
        <a:bodyPr/>
        <a:lstStyle/>
        <a:p>
          <a:endParaRPr lang="es-CO"/>
        </a:p>
      </dgm:t>
    </dgm:pt>
    <dgm:pt modelId="{515559D3-E994-4904-9C81-FEB171D41D70}" type="parTrans" cxnId="{C19F1F78-88BD-4868-A8D5-8719C9EADA12}">
      <dgm:prSet/>
      <dgm:spPr/>
      <dgm:t>
        <a:bodyPr/>
        <a:lstStyle/>
        <a:p>
          <a:endParaRPr lang="es-CO"/>
        </a:p>
      </dgm:t>
    </dgm:pt>
    <dgm:pt modelId="{70788C12-5183-4BD9-ACB7-DF82BC5DC90C}" type="sibTrans" cxnId="{C19F1F78-88BD-4868-A8D5-8719C9EADA12}">
      <dgm:prSet/>
      <dgm:spPr/>
      <dgm:t>
        <a:bodyPr/>
        <a:lstStyle/>
        <a:p>
          <a:endParaRPr lang="es-CO"/>
        </a:p>
      </dgm:t>
    </dgm:pt>
    <dgm:pt modelId="{CB137FB3-01CE-4B39-9645-2C3824FE308E}" type="pres">
      <dgm:prSet presAssocID="{CB24FDF4-06E6-4145-81C1-77AD0ABC946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43D6A1CB-70C2-468D-9C9F-0B8FEDE412F9}" type="pres">
      <dgm:prSet presAssocID="{7A85464E-AB42-4677-A9E6-B8A94D948693}" presName="centerShape" presStyleLbl="node0" presStyleIdx="0" presStyleCnt="1" custScaleX="146562" custLinFactNeighborX="-4386" custLinFactNeighborY="3516"/>
      <dgm:spPr/>
      <dgm:t>
        <a:bodyPr/>
        <a:lstStyle/>
        <a:p>
          <a:endParaRPr lang="es-CO"/>
        </a:p>
      </dgm:t>
    </dgm:pt>
    <dgm:pt modelId="{3C38E35B-B952-44E2-897F-25D25555FB94}" type="pres">
      <dgm:prSet presAssocID="{A14BE3C3-7436-4D3C-B788-7276B037D4D4}" presName="parTrans" presStyleLbl="bgSibTrans2D1" presStyleIdx="0" presStyleCnt="3" custLinFactNeighborX="-12611" custLinFactNeighborY="51095"/>
      <dgm:spPr/>
      <dgm:t>
        <a:bodyPr/>
        <a:lstStyle/>
        <a:p>
          <a:endParaRPr lang="es-CO"/>
        </a:p>
      </dgm:t>
    </dgm:pt>
    <dgm:pt modelId="{F383FC39-B8C6-41DD-9343-61AF94806B4D}" type="pres">
      <dgm:prSet presAssocID="{56DAAC2E-F71E-425C-BFDD-DD42BA559F55}" presName="node" presStyleLbl="node1" presStyleIdx="0" presStyleCnt="3" custRadScaleRad="115158" custRadScaleInc="1006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0B95DD7-3A41-4E78-A78A-6C41606C9224}" type="pres">
      <dgm:prSet presAssocID="{34600B55-2F57-4287-A8E4-1A506032735F}" presName="parTrans" presStyleLbl="bgSibTrans2D1" presStyleIdx="1" presStyleCnt="3" custLinFactNeighborX="-617" custLinFactNeighborY="24217"/>
      <dgm:spPr/>
      <dgm:t>
        <a:bodyPr/>
        <a:lstStyle/>
        <a:p>
          <a:endParaRPr lang="es-CO"/>
        </a:p>
      </dgm:t>
    </dgm:pt>
    <dgm:pt modelId="{3B40F31C-9A5A-4946-A92F-E2EE7D541C6E}" type="pres">
      <dgm:prSet presAssocID="{1C49978D-263F-4B79-BA1D-DA8C43CDE20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B618371-F86B-477D-8095-89946BB520F6}" type="pres">
      <dgm:prSet presAssocID="{57E3BA2A-2142-4D13-8767-F562983BD54E}" presName="parTrans" presStyleLbl="bgSibTrans2D1" presStyleIdx="2" presStyleCnt="3" custLinFactNeighborX="-3401" custLinFactNeighborY="19404"/>
      <dgm:spPr/>
      <dgm:t>
        <a:bodyPr/>
        <a:lstStyle/>
        <a:p>
          <a:endParaRPr lang="es-CO"/>
        </a:p>
      </dgm:t>
    </dgm:pt>
    <dgm:pt modelId="{8D6CCA04-290D-474C-A497-DBCEA2C4F1B0}" type="pres">
      <dgm:prSet presAssocID="{D949EED4-2CA9-45EF-AF63-6F8E444E5D8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F5D0436-8FB6-458F-8530-282020AC562E}" type="presOf" srcId="{56DAAC2E-F71E-425C-BFDD-DD42BA559F55}" destId="{F383FC39-B8C6-41DD-9343-61AF94806B4D}" srcOrd="0" destOrd="0" presId="urn:microsoft.com/office/officeart/2005/8/layout/radial4"/>
    <dgm:cxn modelId="{C19F1F78-88BD-4868-A8D5-8719C9EADA12}" srcId="{CB24FDF4-06E6-4145-81C1-77AD0ABC9464}" destId="{AF604DE1-273E-4573-B37C-F1E5E71A4D0B}" srcOrd="1" destOrd="0" parTransId="{515559D3-E994-4904-9C81-FEB171D41D70}" sibTransId="{70788C12-5183-4BD9-ACB7-DF82BC5DC90C}"/>
    <dgm:cxn modelId="{55576B93-D5C1-4BE1-ADFF-8EA38AC68691}" srcId="{7A85464E-AB42-4677-A9E6-B8A94D948693}" destId="{1C49978D-263F-4B79-BA1D-DA8C43CDE20B}" srcOrd="1" destOrd="0" parTransId="{34600B55-2F57-4287-A8E4-1A506032735F}" sibTransId="{8D6E93C8-C5E2-4498-942A-50B4FE49EA69}"/>
    <dgm:cxn modelId="{F49B4CD4-7CB2-4FCC-A620-576BB0A4E521}" type="presOf" srcId="{D949EED4-2CA9-45EF-AF63-6F8E444E5D89}" destId="{8D6CCA04-290D-474C-A497-DBCEA2C4F1B0}" srcOrd="0" destOrd="0" presId="urn:microsoft.com/office/officeart/2005/8/layout/radial4"/>
    <dgm:cxn modelId="{34C97B0E-BA39-4E02-834E-2409FE2C5529}" srcId="{CB24FDF4-06E6-4145-81C1-77AD0ABC9464}" destId="{7A85464E-AB42-4677-A9E6-B8A94D948693}" srcOrd="0" destOrd="0" parTransId="{B864DD22-6AB9-463A-92D2-674A69BC46A0}" sibTransId="{A9826C8A-A850-4FF8-8218-594FA0ED826A}"/>
    <dgm:cxn modelId="{431EF13A-DDE2-409E-8259-CA0D27021AA4}" type="presOf" srcId="{CB24FDF4-06E6-4145-81C1-77AD0ABC9464}" destId="{CB137FB3-01CE-4B39-9645-2C3824FE308E}" srcOrd="0" destOrd="0" presId="urn:microsoft.com/office/officeart/2005/8/layout/radial4"/>
    <dgm:cxn modelId="{688D8C70-A5C6-4211-8D87-198A103C1A19}" type="presOf" srcId="{A14BE3C3-7436-4D3C-B788-7276B037D4D4}" destId="{3C38E35B-B952-44E2-897F-25D25555FB94}" srcOrd="0" destOrd="0" presId="urn:microsoft.com/office/officeart/2005/8/layout/radial4"/>
    <dgm:cxn modelId="{56106B05-67F2-4B09-A32F-CDBED66863E1}" type="presOf" srcId="{7A85464E-AB42-4677-A9E6-B8A94D948693}" destId="{43D6A1CB-70C2-468D-9C9F-0B8FEDE412F9}" srcOrd="0" destOrd="0" presId="urn:microsoft.com/office/officeart/2005/8/layout/radial4"/>
    <dgm:cxn modelId="{4D820695-A9A8-43FA-B054-E1DA417DF168}" srcId="{7A85464E-AB42-4677-A9E6-B8A94D948693}" destId="{D949EED4-2CA9-45EF-AF63-6F8E444E5D89}" srcOrd="2" destOrd="0" parTransId="{57E3BA2A-2142-4D13-8767-F562983BD54E}" sibTransId="{D0FFA5AC-7C2A-41EF-AF8E-EE321BB38477}"/>
    <dgm:cxn modelId="{4D5EF972-84C0-437E-9D27-2DD61340853E}" srcId="{7A85464E-AB42-4677-A9E6-B8A94D948693}" destId="{56DAAC2E-F71E-425C-BFDD-DD42BA559F55}" srcOrd="0" destOrd="0" parTransId="{A14BE3C3-7436-4D3C-B788-7276B037D4D4}" sibTransId="{9A1CDE94-04A0-49C0-86C9-E86B7B2BA8BD}"/>
    <dgm:cxn modelId="{800570B4-630A-4FAA-98BD-9841D7F8CE06}" type="presOf" srcId="{57E3BA2A-2142-4D13-8767-F562983BD54E}" destId="{5B618371-F86B-477D-8095-89946BB520F6}" srcOrd="0" destOrd="0" presId="urn:microsoft.com/office/officeart/2005/8/layout/radial4"/>
    <dgm:cxn modelId="{F2BDBC5E-F8AB-46E1-A667-398300F3F36A}" type="presOf" srcId="{1C49978D-263F-4B79-BA1D-DA8C43CDE20B}" destId="{3B40F31C-9A5A-4946-A92F-E2EE7D541C6E}" srcOrd="0" destOrd="0" presId="urn:microsoft.com/office/officeart/2005/8/layout/radial4"/>
    <dgm:cxn modelId="{CCB4A311-2010-43B4-B775-6A3867736422}" type="presOf" srcId="{34600B55-2F57-4287-A8E4-1A506032735F}" destId="{E0B95DD7-3A41-4E78-A78A-6C41606C9224}" srcOrd="0" destOrd="0" presId="urn:microsoft.com/office/officeart/2005/8/layout/radial4"/>
    <dgm:cxn modelId="{B6D91FD8-29C3-4C77-82F2-C3E2970C9720}" type="presParOf" srcId="{CB137FB3-01CE-4B39-9645-2C3824FE308E}" destId="{43D6A1CB-70C2-468D-9C9F-0B8FEDE412F9}" srcOrd="0" destOrd="0" presId="urn:microsoft.com/office/officeart/2005/8/layout/radial4"/>
    <dgm:cxn modelId="{19F9B2F5-3462-431F-9399-DEDC1508593C}" type="presParOf" srcId="{CB137FB3-01CE-4B39-9645-2C3824FE308E}" destId="{3C38E35B-B952-44E2-897F-25D25555FB94}" srcOrd="1" destOrd="0" presId="urn:microsoft.com/office/officeart/2005/8/layout/radial4"/>
    <dgm:cxn modelId="{BE899B3E-BAFC-426B-9FA7-6FBEC2ABE272}" type="presParOf" srcId="{CB137FB3-01CE-4B39-9645-2C3824FE308E}" destId="{F383FC39-B8C6-41DD-9343-61AF94806B4D}" srcOrd="2" destOrd="0" presId="urn:microsoft.com/office/officeart/2005/8/layout/radial4"/>
    <dgm:cxn modelId="{D4D3EDAC-08BE-47DF-8575-4EAB476618DF}" type="presParOf" srcId="{CB137FB3-01CE-4B39-9645-2C3824FE308E}" destId="{E0B95DD7-3A41-4E78-A78A-6C41606C9224}" srcOrd="3" destOrd="0" presId="urn:microsoft.com/office/officeart/2005/8/layout/radial4"/>
    <dgm:cxn modelId="{4FC76727-7F19-45B1-8C9E-879377A26855}" type="presParOf" srcId="{CB137FB3-01CE-4B39-9645-2C3824FE308E}" destId="{3B40F31C-9A5A-4946-A92F-E2EE7D541C6E}" srcOrd="4" destOrd="0" presId="urn:microsoft.com/office/officeart/2005/8/layout/radial4"/>
    <dgm:cxn modelId="{A04104FB-49F9-4F1C-B23A-23EEAB172DD1}" type="presParOf" srcId="{CB137FB3-01CE-4B39-9645-2C3824FE308E}" destId="{5B618371-F86B-477D-8095-89946BB520F6}" srcOrd="5" destOrd="0" presId="urn:microsoft.com/office/officeart/2005/8/layout/radial4"/>
    <dgm:cxn modelId="{723DA745-10CC-4773-8A10-4FAF22788927}" type="presParOf" srcId="{CB137FB3-01CE-4B39-9645-2C3824FE308E}" destId="{8D6CCA04-290D-474C-A497-DBCEA2C4F1B0}" srcOrd="6" destOrd="0" presId="urn:microsoft.com/office/officeart/2005/8/layout/radial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C8472E-B14B-4B63-848D-8223EC3557E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334772F7-BF51-4108-A627-1E665323403D}">
      <dgm:prSet phldrT="[Texto]"/>
      <dgm:spPr>
        <a:solidFill>
          <a:srgbClr val="FF9933">
            <a:alpha val="84706"/>
          </a:srgbClr>
        </a:solidFill>
      </dgm:spPr>
      <dgm:t>
        <a:bodyPr/>
        <a:lstStyle/>
        <a:p>
          <a:r>
            <a:rPr lang="es-CO" b="1" dirty="0" smtClean="0"/>
            <a:t>PROCESO DE LECTURA</a:t>
          </a:r>
          <a:endParaRPr lang="es-CO" b="1" dirty="0"/>
        </a:p>
      </dgm:t>
    </dgm:pt>
    <dgm:pt modelId="{97C79EA1-05CC-4232-90EC-78D74F11856B}" type="parTrans" cxnId="{DF489084-BA1B-4656-ABA3-F5E6E0A1A0A4}">
      <dgm:prSet/>
      <dgm:spPr/>
      <dgm:t>
        <a:bodyPr/>
        <a:lstStyle/>
        <a:p>
          <a:endParaRPr lang="es-CO"/>
        </a:p>
      </dgm:t>
    </dgm:pt>
    <dgm:pt modelId="{2CE766FB-E5FB-412B-8FAD-3D452D2F655D}" type="sibTrans" cxnId="{DF489084-BA1B-4656-ABA3-F5E6E0A1A0A4}">
      <dgm:prSet/>
      <dgm:spPr/>
      <dgm:t>
        <a:bodyPr/>
        <a:lstStyle/>
        <a:p>
          <a:endParaRPr lang="es-CO"/>
        </a:p>
      </dgm:t>
    </dgm:pt>
    <dgm:pt modelId="{9BD0B741-55BE-4DAD-B289-AD7603DF00C6}">
      <dgm:prSet phldrT="[Texto]"/>
      <dgm:spPr>
        <a:solidFill>
          <a:srgbClr val="0066FF">
            <a:alpha val="89804"/>
          </a:srgbClr>
        </a:solidFill>
      </dgm:spPr>
      <dgm:t>
        <a:bodyPr/>
        <a:lstStyle/>
        <a:p>
          <a:r>
            <a:rPr lang="es-CO" b="1" dirty="0" smtClean="0"/>
            <a:t>COMPARACIÓN</a:t>
          </a:r>
          <a:endParaRPr lang="es-CO" b="1" dirty="0"/>
        </a:p>
      </dgm:t>
    </dgm:pt>
    <dgm:pt modelId="{2AF69814-2780-4B5C-B5EF-BF8AB463F083}" type="parTrans" cxnId="{076FFEB7-7108-4E0A-9858-2E982A4168FA}">
      <dgm:prSet/>
      <dgm:spPr/>
      <dgm:t>
        <a:bodyPr/>
        <a:lstStyle/>
        <a:p>
          <a:endParaRPr lang="es-CO"/>
        </a:p>
      </dgm:t>
    </dgm:pt>
    <dgm:pt modelId="{D6344216-4752-4596-B93F-8CC246EEE833}" type="sibTrans" cxnId="{076FFEB7-7108-4E0A-9858-2E982A4168FA}">
      <dgm:prSet/>
      <dgm:spPr/>
      <dgm:t>
        <a:bodyPr/>
        <a:lstStyle/>
        <a:p>
          <a:endParaRPr lang="es-CO"/>
        </a:p>
      </dgm:t>
    </dgm:pt>
    <dgm:pt modelId="{36B7EF32-A771-4B92-BF92-02788D43E72E}">
      <dgm:prSet phldrT="[Texto]"/>
      <dgm:spPr>
        <a:solidFill>
          <a:srgbClr val="0066FF">
            <a:alpha val="90000"/>
          </a:srgbClr>
        </a:solidFill>
      </dgm:spPr>
      <dgm:t>
        <a:bodyPr/>
        <a:lstStyle/>
        <a:p>
          <a:r>
            <a:rPr lang="es-CO" b="1" dirty="0" smtClean="0"/>
            <a:t>DIFICULTADES Y SUGERENCIAS</a:t>
          </a:r>
          <a:endParaRPr lang="es-CO" b="1" dirty="0"/>
        </a:p>
      </dgm:t>
    </dgm:pt>
    <dgm:pt modelId="{27BFE756-9109-4F80-A427-0F569599B1C2}" type="parTrans" cxnId="{8F0CBF24-798B-42BA-BD86-17F30D74E942}">
      <dgm:prSet/>
      <dgm:spPr/>
      <dgm:t>
        <a:bodyPr/>
        <a:lstStyle/>
        <a:p>
          <a:endParaRPr lang="es-CO"/>
        </a:p>
      </dgm:t>
    </dgm:pt>
    <dgm:pt modelId="{B88BB11D-1DEC-4B33-AC40-30E16B147E04}" type="sibTrans" cxnId="{8F0CBF24-798B-42BA-BD86-17F30D74E942}">
      <dgm:prSet/>
      <dgm:spPr/>
      <dgm:t>
        <a:bodyPr/>
        <a:lstStyle/>
        <a:p>
          <a:endParaRPr lang="es-CO"/>
        </a:p>
      </dgm:t>
    </dgm:pt>
    <dgm:pt modelId="{F8C94A2C-9F64-472C-8F10-E7520630E40D}">
      <dgm:prSet/>
      <dgm:spPr>
        <a:solidFill>
          <a:srgbClr val="0066FF">
            <a:alpha val="90000"/>
          </a:srgbClr>
        </a:solidFill>
      </dgm:spPr>
      <dgm:t>
        <a:bodyPr/>
        <a:lstStyle/>
        <a:p>
          <a:r>
            <a:rPr lang="es-CO" b="1" dirty="0" smtClean="0"/>
            <a:t>VACIOS TEÓRICOS</a:t>
          </a:r>
          <a:endParaRPr lang="es-CO" b="1" dirty="0"/>
        </a:p>
      </dgm:t>
    </dgm:pt>
    <dgm:pt modelId="{41FA9222-AD06-4FAB-8110-8CC64221BA7A}" type="parTrans" cxnId="{52FAFC58-D9D7-4C1F-91E3-1AC03C319C21}">
      <dgm:prSet/>
      <dgm:spPr/>
      <dgm:t>
        <a:bodyPr/>
        <a:lstStyle/>
        <a:p>
          <a:endParaRPr lang="es-CO"/>
        </a:p>
      </dgm:t>
    </dgm:pt>
    <dgm:pt modelId="{00359081-F8AB-4BF7-AC0C-94FA9559E09B}" type="sibTrans" cxnId="{52FAFC58-D9D7-4C1F-91E3-1AC03C319C21}">
      <dgm:prSet/>
      <dgm:spPr/>
      <dgm:t>
        <a:bodyPr/>
        <a:lstStyle/>
        <a:p>
          <a:endParaRPr lang="es-CO"/>
        </a:p>
      </dgm:t>
    </dgm:pt>
    <dgm:pt modelId="{8415B1C0-F515-48A6-9EE3-4A72FB9F72AB}" type="pres">
      <dgm:prSet presAssocID="{CBC8472E-B14B-4B63-848D-8223EC3557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O"/>
        </a:p>
      </dgm:t>
    </dgm:pt>
    <dgm:pt modelId="{07C0E927-EC6F-4484-BBBC-F3C0C6F6E369}" type="pres">
      <dgm:prSet presAssocID="{334772F7-BF51-4108-A627-1E665323403D}" presName="hierRoot1" presStyleCnt="0"/>
      <dgm:spPr/>
    </dgm:pt>
    <dgm:pt modelId="{D366C047-C3B2-4859-9329-DECD360E2D46}" type="pres">
      <dgm:prSet presAssocID="{334772F7-BF51-4108-A627-1E665323403D}" presName="composite" presStyleCnt="0"/>
      <dgm:spPr/>
    </dgm:pt>
    <dgm:pt modelId="{258B3350-2BC6-4F6E-BDDA-02A7A6769EFA}" type="pres">
      <dgm:prSet presAssocID="{334772F7-BF51-4108-A627-1E665323403D}" presName="background" presStyleLbl="node0" presStyleIdx="0" presStyleCnt="1"/>
      <dgm:spPr>
        <a:solidFill>
          <a:srgbClr val="D2A000"/>
        </a:solidFill>
      </dgm:spPr>
    </dgm:pt>
    <dgm:pt modelId="{AD5CC541-44E4-4086-AC82-843239187888}" type="pres">
      <dgm:prSet presAssocID="{334772F7-BF51-4108-A627-1E665323403D}" presName="text" presStyleLbl="fgAcc0" presStyleIdx="0" presStyleCnt="1" custLinFactY="-46592" custLinFactNeighborX="-14475" custLinFactNeighborY="-1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E81F3ED-E2C6-43FB-A092-1036890F0575}" type="pres">
      <dgm:prSet presAssocID="{334772F7-BF51-4108-A627-1E665323403D}" presName="hierChild2" presStyleCnt="0"/>
      <dgm:spPr/>
    </dgm:pt>
    <dgm:pt modelId="{DF2B86D9-B862-49A5-B3C5-2E2022EC1F70}" type="pres">
      <dgm:prSet presAssocID="{2AF69814-2780-4B5C-B5EF-BF8AB463F083}" presName="Name10" presStyleLbl="parChTrans1D2" presStyleIdx="0" presStyleCnt="3"/>
      <dgm:spPr/>
      <dgm:t>
        <a:bodyPr/>
        <a:lstStyle/>
        <a:p>
          <a:endParaRPr lang="es-CO"/>
        </a:p>
      </dgm:t>
    </dgm:pt>
    <dgm:pt modelId="{AFE6F927-EC61-40F0-A439-BA3A8D5ADDA3}" type="pres">
      <dgm:prSet presAssocID="{9BD0B741-55BE-4DAD-B289-AD7603DF00C6}" presName="hierRoot2" presStyleCnt="0"/>
      <dgm:spPr/>
    </dgm:pt>
    <dgm:pt modelId="{08033A72-5BEC-4D3B-B4B8-525BF263C6F2}" type="pres">
      <dgm:prSet presAssocID="{9BD0B741-55BE-4DAD-B289-AD7603DF00C6}" presName="composite2" presStyleCnt="0"/>
      <dgm:spPr/>
    </dgm:pt>
    <dgm:pt modelId="{5C6BFA7E-F863-4E2A-B48B-7426F3ACCC04}" type="pres">
      <dgm:prSet presAssocID="{9BD0B741-55BE-4DAD-B289-AD7603DF00C6}" presName="background2" presStyleLbl="node2" presStyleIdx="0" presStyleCnt="3"/>
      <dgm:spPr>
        <a:solidFill>
          <a:srgbClr val="66CCFF"/>
        </a:solidFill>
      </dgm:spPr>
    </dgm:pt>
    <dgm:pt modelId="{21BBB0D5-E81D-4C0C-9444-D474890E2E10}" type="pres">
      <dgm:prSet presAssocID="{9BD0B741-55BE-4DAD-B289-AD7603DF00C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199F2C2-3CE2-4CC9-9376-9C79EBD52786}" type="pres">
      <dgm:prSet presAssocID="{9BD0B741-55BE-4DAD-B289-AD7603DF00C6}" presName="hierChild3" presStyleCnt="0"/>
      <dgm:spPr/>
    </dgm:pt>
    <dgm:pt modelId="{FFB27468-8B5B-48C1-9E76-51A1034FB1F3}" type="pres">
      <dgm:prSet presAssocID="{41FA9222-AD06-4FAB-8110-8CC64221BA7A}" presName="Name10" presStyleLbl="parChTrans1D2" presStyleIdx="1" presStyleCnt="3"/>
      <dgm:spPr/>
      <dgm:t>
        <a:bodyPr/>
        <a:lstStyle/>
        <a:p>
          <a:endParaRPr lang="es-CO"/>
        </a:p>
      </dgm:t>
    </dgm:pt>
    <dgm:pt modelId="{B69E4903-D530-40E2-A01B-8CC2775941DD}" type="pres">
      <dgm:prSet presAssocID="{F8C94A2C-9F64-472C-8F10-E7520630E40D}" presName="hierRoot2" presStyleCnt="0"/>
      <dgm:spPr/>
    </dgm:pt>
    <dgm:pt modelId="{9B8857E1-3662-4D8D-B885-DD011D4DEB34}" type="pres">
      <dgm:prSet presAssocID="{F8C94A2C-9F64-472C-8F10-E7520630E40D}" presName="composite2" presStyleCnt="0"/>
      <dgm:spPr/>
    </dgm:pt>
    <dgm:pt modelId="{ECCCC365-454B-4AF2-A10D-7EA614F5E009}" type="pres">
      <dgm:prSet presAssocID="{F8C94A2C-9F64-472C-8F10-E7520630E40D}" presName="background2" presStyleLbl="node2" presStyleIdx="1" presStyleCnt="3"/>
      <dgm:spPr>
        <a:solidFill>
          <a:srgbClr val="66CCFF"/>
        </a:solidFill>
      </dgm:spPr>
    </dgm:pt>
    <dgm:pt modelId="{DDF4B0D7-584C-4C42-B06E-AD72E5969380}" type="pres">
      <dgm:prSet presAssocID="{F8C94A2C-9F64-472C-8F10-E7520630E40D}" presName="text2" presStyleLbl="fgAcc2" presStyleIdx="1" presStyleCnt="3" custLinFactNeighborX="-1851" custLinFactNeighborY="-6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ADB24D20-FC95-4F8B-85E6-5944829B4025}" type="pres">
      <dgm:prSet presAssocID="{F8C94A2C-9F64-472C-8F10-E7520630E40D}" presName="hierChild3" presStyleCnt="0"/>
      <dgm:spPr/>
    </dgm:pt>
    <dgm:pt modelId="{B5ADD378-C4C2-459A-AD82-9E359904DE04}" type="pres">
      <dgm:prSet presAssocID="{27BFE756-9109-4F80-A427-0F569599B1C2}" presName="Name10" presStyleLbl="parChTrans1D2" presStyleIdx="2" presStyleCnt="3"/>
      <dgm:spPr/>
      <dgm:t>
        <a:bodyPr/>
        <a:lstStyle/>
        <a:p>
          <a:endParaRPr lang="es-CO"/>
        </a:p>
      </dgm:t>
    </dgm:pt>
    <dgm:pt modelId="{D209DDD8-1AD6-4C9F-863E-40716E5E44D6}" type="pres">
      <dgm:prSet presAssocID="{36B7EF32-A771-4B92-BF92-02788D43E72E}" presName="hierRoot2" presStyleCnt="0"/>
      <dgm:spPr/>
    </dgm:pt>
    <dgm:pt modelId="{6AC89CA5-BC65-4A8D-8ED7-46B95FD752E0}" type="pres">
      <dgm:prSet presAssocID="{36B7EF32-A771-4B92-BF92-02788D43E72E}" presName="composite2" presStyleCnt="0"/>
      <dgm:spPr/>
    </dgm:pt>
    <dgm:pt modelId="{6AB2FB93-7E3D-4B6D-AA68-D97FCE2916E1}" type="pres">
      <dgm:prSet presAssocID="{36B7EF32-A771-4B92-BF92-02788D43E72E}" presName="background2" presStyleLbl="node2" presStyleIdx="2" presStyleCnt="3"/>
      <dgm:spPr>
        <a:solidFill>
          <a:srgbClr val="66CCFF"/>
        </a:solidFill>
      </dgm:spPr>
    </dgm:pt>
    <dgm:pt modelId="{2F7252BE-88D8-4C72-8B90-446B1B6728CF}" type="pres">
      <dgm:prSet presAssocID="{36B7EF32-A771-4B92-BF92-02788D43E72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D7A65B1-34FC-4772-A5B6-4B8E817F7B75}" type="pres">
      <dgm:prSet presAssocID="{36B7EF32-A771-4B92-BF92-02788D43E72E}" presName="hierChild3" presStyleCnt="0"/>
      <dgm:spPr/>
    </dgm:pt>
  </dgm:ptLst>
  <dgm:cxnLst>
    <dgm:cxn modelId="{52FAFC58-D9D7-4C1F-91E3-1AC03C319C21}" srcId="{334772F7-BF51-4108-A627-1E665323403D}" destId="{F8C94A2C-9F64-472C-8F10-E7520630E40D}" srcOrd="1" destOrd="0" parTransId="{41FA9222-AD06-4FAB-8110-8CC64221BA7A}" sibTransId="{00359081-F8AB-4BF7-AC0C-94FA9559E09B}"/>
    <dgm:cxn modelId="{5348F9E8-8375-42B9-9FB9-CEF3D1195EBC}" type="presOf" srcId="{41FA9222-AD06-4FAB-8110-8CC64221BA7A}" destId="{FFB27468-8B5B-48C1-9E76-51A1034FB1F3}" srcOrd="0" destOrd="0" presId="urn:microsoft.com/office/officeart/2005/8/layout/hierarchy1"/>
    <dgm:cxn modelId="{33D4A55A-3FD4-42B5-BA2D-0F2B3B8D55E5}" type="presOf" srcId="{CBC8472E-B14B-4B63-848D-8223EC3557EB}" destId="{8415B1C0-F515-48A6-9EE3-4A72FB9F72AB}" srcOrd="0" destOrd="0" presId="urn:microsoft.com/office/officeart/2005/8/layout/hierarchy1"/>
    <dgm:cxn modelId="{9F0060F5-63D7-4B83-8967-7C450D78A7DA}" type="presOf" srcId="{9BD0B741-55BE-4DAD-B289-AD7603DF00C6}" destId="{21BBB0D5-E81D-4C0C-9444-D474890E2E10}" srcOrd="0" destOrd="0" presId="urn:microsoft.com/office/officeart/2005/8/layout/hierarchy1"/>
    <dgm:cxn modelId="{8F0CBF24-798B-42BA-BD86-17F30D74E942}" srcId="{334772F7-BF51-4108-A627-1E665323403D}" destId="{36B7EF32-A771-4B92-BF92-02788D43E72E}" srcOrd="2" destOrd="0" parTransId="{27BFE756-9109-4F80-A427-0F569599B1C2}" sibTransId="{B88BB11D-1DEC-4B33-AC40-30E16B147E04}"/>
    <dgm:cxn modelId="{50334103-1CBD-4FBB-A141-1DA9C24E0BAC}" type="presOf" srcId="{27BFE756-9109-4F80-A427-0F569599B1C2}" destId="{B5ADD378-C4C2-459A-AD82-9E359904DE04}" srcOrd="0" destOrd="0" presId="urn:microsoft.com/office/officeart/2005/8/layout/hierarchy1"/>
    <dgm:cxn modelId="{E53B26D1-C9BB-46CB-8535-E72414A5FCE3}" type="presOf" srcId="{334772F7-BF51-4108-A627-1E665323403D}" destId="{AD5CC541-44E4-4086-AC82-843239187888}" srcOrd="0" destOrd="0" presId="urn:microsoft.com/office/officeart/2005/8/layout/hierarchy1"/>
    <dgm:cxn modelId="{9E97F6C3-2D12-4610-9FBD-48C9EFDE5887}" type="presOf" srcId="{F8C94A2C-9F64-472C-8F10-E7520630E40D}" destId="{DDF4B0D7-584C-4C42-B06E-AD72E5969380}" srcOrd="0" destOrd="0" presId="urn:microsoft.com/office/officeart/2005/8/layout/hierarchy1"/>
    <dgm:cxn modelId="{69BD2576-AF78-4E55-84F5-94412288413F}" type="presOf" srcId="{2AF69814-2780-4B5C-B5EF-BF8AB463F083}" destId="{DF2B86D9-B862-49A5-B3C5-2E2022EC1F70}" srcOrd="0" destOrd="0" presId="urn:microsoft.com/office/officeart/2005/8/layout/hierarchy1"/>
    <dgm:cxn modelId="{076FFEB7-7108-4E0A-9858-2E982A4168FA}" srcId="{334772F7-BF51-4108-A627-1E665323403D}" destId="{9BD0B741-55BE-4DAD-B289-AD7603DF00C6}" srcOrd="0" destOrd="0" parTransId="{2AF69814-2780-4B5C-B5EF-BF8AB463F083}" sibTransId="{D6344216-4752-4596-B93F-8CC246EEE833}"/>
    <dgm:cxn modelId="{C234B935-B1F5-4C5F-84FF-6A2C3397C064}" type="presOf" srcId="{36B7EF32-A771-4B92-BF92-02788D43E72E}" destId="{2F7252BE-88D8-4C72-8B90-446B1B6728CF}" srcOrd="0" destOrd="0" presId="urn:microsoft.com/office/officeart/2005/8/layout/hierarchy1"/>
    <dgm:cxn modelId="{DF489084-BA1B-4656-ABA3-F5E6E0A1A0A4}" srcId="{CBC8472E-B14B-4B63-848D-8223EC3557EB}" destId="{334772F7-BF51-4108-A627-1E665323403D}" srcOrd="0" destOrd="0" parTransId="{97C79EA1-05CC-4232-90EC-78D74F11856B}" sibTransId="{2CE766FB-E5FB-412B-8FAD-3D452D2F655D}"/>
    <dgm:cxn modelId="{E9042AF5-0639-4910-841C-B44E7A5452C4}" type="presParOf" srcId="{8415B1C0-F515-48A6-9EE3-4A72FB9F72AB}" destId="{07C0E927-EC6F-4484-BBBC-F3C0C6F6E369}" srcOrd="0" destOrd="0" presId="urn:microsoft.com/office/officeart/2005/8/layout/hierarchy1"/>
    <dgm:cxn modelId="{DF613AD6-92D7-43DA-87F3-DA5C353EA2CF}" type="presParOf" srcId="{07C0E927-EC6F-4484-BBBC-F3C0C6F6E369}" destId="{D366C047-C3B2-4859-9329-DECD360E2D46}" srcOrd="0" destOrd="0" presId="urn:microsoft.com/office/officeart/2005/8/layout/hierarchy1"/>
    <dgm:cxn modelId="{ADE483B4-A7D1-4932-B75D-8556D991DA0B}" type="presParOf" srcId="{D366C047-C3B2-4859-9329-DECD360E2D46}" destId="{258B3350-2BC6-4F6E-BDDA-02A7A6769EFA}" srcOrd="0" destOrd="0" presId="urn:microsoft.com/office/officeart/2005/8/layout/hierarchy1"/>
    <dgm:cxn modelId="{E2CE5670-85DC-4136-A82B-C8F37EE3DEEC}" type="presParOf" srcId="{D366C047-C3B2-4859-9329-DECD360E2D46}" destId="{AD5CC541-44E4-4086-AC82-843239187888}" srcOrd="1" destOrd="0" presId="urn:microsoft.com/office/officeart/2005/8/layout/hierarchy1"/>
    <dgm:cxn modelId="{EA4B22F1-F8C3-4F8B-86F5-26915CFBD7ED}" type="presParOf" srcId="{07C0E927-EC6F-4484-BBBC-F3C0C6F6E369}" destId="{FE81F3ED-E2C6-43FB-A092-1036890F0575}" srcOrd="1" destOrd="0" presId="urn:microsoft.com/office/officeart/2005/8/layout/hierarchy1"/>
    <dgm:cxn modelId="{EB5834C5-24B6-45C1-89C9-64FE86614A74}" type="presParOf" srcId="{FE81F3ED-E2C6-43FB-A092-1036890F0575}" destId="{DF2B86D9-B862-49A5-B3C5-2E2022EC1F70}" srcOrd="0" destOrd="0" presId="urn:microsoft.com/office/officeart/2005/8/layout/hierarchy1"/>
    <dgm:cxn modelId="{B57A724C-3F8E-4C69-A2C7-68618D72D04E}" type="presParOf" srcId="{FE81F3ED-E2C6-43FB-A092-1036890F0575}" destId="{AFE6F927-EC61-40F0-A439-BA3A8D5ADDA3}" srcOrd="1" destOrd="0" presId="urn:microsoft.com/office/officeart/2005/8/layout/hierarchy1"/>
    <dgm:cxn modelId="{E8625997-1AC8-4FCB-BBB4-529E07C5B300}" type="presParOf" srcId="{AFE6F927-EC61-40F0-A439-BA3A8D5ADDA3}" destId="{08033A72-5BEC-4D3B-B4B8-525BF263C6F2}" srcOrd="0" destOrd="0" presId="urn:microsoft.com/office/officeart/2005/8/layout/hierarchy1"/>
    <dgm:cxn modelId="{B4A450B1-EBA9-4EA9-9481-43C684E37FEF}" type="presParOf" srcId="{08033A72-5BEC-4D3B-B4B8-525BF263C6F2}" destId="{5C6BFA7E-F863-4E2A-B48B-7426F3ACCC04}" srcOrd="0" destOrd="0" presId="urn:microsoft.com/office/officeart/2005/8/layout/hierarchy1"/>
    <dgm:cxn modelId="{04D21901-C3DB-44FF-9364-DF755F3957EB}" type="presParOf" srcId="{08033A72-5BEC-4D3B-B4B8-525BF263C6F2}" destId="{21BBB0D5-E81D-4C0C-9444-D474890E2E10}" srcOrd="1" destOrd="0" presId="urn:microsoft.com/office/officeart/2005/8/layout/hierarchy1"/>
    <dgm:cxn modelId="{7D76E1C0-E31E-4B4E-995F-221DF255A46D}" type="presParOf" srcId="{AFE6F927-EC61-40F0-A439-BA3A8D5ADDA3}" destId="{4199F2C2-3CE2-4CC9-9376-9C79EBD52786}" srcOrd="1" destOrd="0" presId="urn:microsoft.com/office/officeart/2005/8/layout/hierarchy1"/>
    <dgm:cxn modelId="{878A49F2-BA64-4217-8F59-6EE619A74336}" type="presParOf" srcId="{FE81F3ED-E2C6-43FB-A092-1036890F0575}" destId="{FFB27468-8B5B-48C1-9E76-51A1034FB1F3}" srcOrd="2" destOrd="0" presId="urn:microsoft.com/office/officeart/2005/8/layout/hierarchy1"/>
    <dgm:cxn modelId="{F18FC378-3AED-4F40-98CB-931EFEDD7253}" type="presParOf" srcId="{FE81F3ED-E2C6-43FB-A092-1036890F0575}" destId="{B69E4903-D530-40E2-A01B-8CC2775941DD}" srcOrd="3" destOrd="0" presId="urn:microsoft.com/office/officeart/2005/8/layout/hierarchy1"/>
    <dgm:cxn modelId="{DFF001BD-6A5D-4223-A22C-0F13DCB1B6EA}" type="presParOf" srcId="{B69E4903-D530-40E2-A01B-8CC2775941DD}" destId="{9B8857E1-3662-4D8D-B885-DD011D4DEB34}" srcOrd="0" destOrd="0" presId="urn:microsoft.com/office/officeart/2005/8/layout/hierarchy1"/>
    <dgm:cxn modelId="{334B3282-E166-45CA-8E24-A1CD3D61AA08}" type="presParOf" srcId="{9B8857E1-3662-4D8D-B885-DD011D4DEB34}" destId="{ECCCC365-454B-4AF2-A10D-7EA614F5E009}" srcOrd="0" destOrd="0" presId="urn:microsoft.com/office/officeart/2005/8/layout/hierarchy1"/>
    <dgm:cxn modelId="{16B5E08B-1200-41FA-AC75-E61C2B3063D8}" type="presParOf" srcId="{9B8857E1-3662-4D8D-B885-DD011D4DEB34}" destId="{DDF4B0D7-584C-4C42-B06E-AD72E5969380}" srcOrd="1" destOrd="0" presId="urn:microsoft.com/office/officeart/2005/8/layout/hierarchy1"/>
    <dgm:cxn modelId="{2E79E5B5-520D-4C20-B4BF-88F58F8B4686}" type="presParOf" srcId="{B69E4903-D530-40E2-A01B-8CC2775941DD}" destId="{ADB24D20-FC95-4F8B-85E6-5944829B4025}" srcOrd="1" destOrd="0" presId="urn:microsoft.com/office/officeart/2005/8/layout/hierarchy1"/>
    <dgm:cxn modelId="{3C47F5B9-3040-4612-BA3B-39ECB99C0914}" type="presParOf" srcId="{FE81F3ED-E2C6-43FB-A092-1036890F0575}" destId="{B5ADD378-C4C2-459A-AD82-9E359904DE04}" srcOrd="4" destOrd="0" presId="urn:microsoft.com/office/officeart/2005/8/layout/hierarchy1"/>
    <dgm:cxn modelId="{39112546-65CD-499F-ADAC-2C9BEC14FA48}" type="presParOf" srcId="{FE81F3ED-E2C6-43FB-A092-1036890F0575}" destId="{D209DDD8-1AD6-4C9F-863E-40716E5E44D6}" srcOrd="5" destOrd="0" presId="urn:microsoft.com/office/officeart/2005/8/layout/hierarchy1"/>
    <dgm:cxn modelId="{05F6530B-BD2C-4B8B-8A8D-6AE6CD960532}" type="presParOf" srcId="{D209DDD8-1AD6-4C9F-863E-40716E5E44D6}" destId="{6AC89CA5-BC65-4A8D-8ED7-46B95FD752E0}" srcOrd="0" destOrd="0" presId="urn:microsoft.com/office/officeart/2005/8/layout/hierarchy1"/>
    <dgm:cxn modelId="{24669362-34AB-4177-AFEC-D5F5F48E57C4}" type="presParOf" srcId="{6AC89CA5-BC65-4A8D-8ED7-46B95FD752E0}" destId="{6AB2FB93-7E3D-4B6D-AA68-D97FCE2916E1}" srcOrd="0" destOrd="0" presId="urn:microsoft.com/office/officeart/2005/8/layout/hierarchy1"/>
    <dgm:cxn modelId="{7562309F-8E44-495B-A0E3-5635D3AB71B7}" type="presParOf" srcId="{6AC89CA5-BC65-4A8D-8ED7-46B95FD752E0}" destId="{2F7252BE-88D8-4C72-8B90-446B1B6728CF}" srcOrd="1" destOrd="0" presId="urn:microsoft.com/office/officeart/2005/8/layout/hierarchy1"/>
    <dgm:cxn modelId="{C6915BC4-97DC-4CE0-A613-65349B03360B}" type="presParOf" srcId="{D209DDD8-1AD6-4C9F-863E-40716E5E44D6}" destId="{9D7A65B1-34FC-4772-A5B6-4B8E817F7B75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5C6F660-ADE6-489F-BD2E-71E851727B02}" type="datetimeFigureOut">
              <a:rPr lang="es-CO" smtClean="0"/>
              <a:pPr/>
              <a:t>12/06/2012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36154C-9D06-433A-A9F9-03840EE029E5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1357298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LA </a:t>
            </a:r>
            <a:r>
              <a:rPr lang="es-ES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omic Sans MS" pitchFamily="66" charset="0"/>
              </a:rPr>
              <a:t>RELATORÍA</a:t>
            </a:r>
            <a:endParaRPr lang="es-ES" sz="8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074" name="Picture 2" descr="C:\Archivos de programa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429000"/>
            <a:ext cx="5214974" cy="3071834"/>
          </a:xfrm>
          <a:prstGeom prst="ellipse">
            <a:avLst/>
          </a:prstGeom>
          <a:noFill/>
          <a:ln>
            <a:noFill/>
          </a:ln>
          <a:effectLst>
            <a:glow rad="228600">
              <a:srgbClr val="00FFFF">
                <a:alpha val="40000"/>
              </a:srgb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Front"/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4294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CO" sz="4400" b="1" dirty="0" smtClean="0">
                <a:latin typeface="Comic Sans MS" pitchFamily="66" charset="0"/>
              </a:rPr>
              <a:t>¿ QUÉ ES UNA RELATORÍA?</a:t>
            </a:r>
          </a:p>
          <a:p>
            <a:pPr algn="just">
              <a:buNone/>
            </a:pPr>
            <a:endParaRPr lang="es-CO" sz="3600" dirty="0" smtClean="0">
              <a:latin typeface="Comic Sans MS" pitchFamily="66" charset="0"/>
            </a:endParaRPr>
          </a:p>
          <a:p>
            <a:pPr algn="just">
              <a:buNone/>
            </a:pPr>
            <a:endParaRPr lang="es-CO" sz="3600" dirty="0" smtClean="0">
              <a:latin typeface="Comic Sans MS" pitchFamily="66" charset="0"/>
            </a:endParaRPr>
          </a:p>
          <a:p>
            <a:pPr algn="r">
              <a:buNone/>
            </a:pPr>
            <a:endParaRPr lang="es-CO" sz="3600" dirty="0" smtClean="0">
              <a:latin typeface="Comic Sans MS" pitchFamily="66" charset="0"/>
            </a:endParaRPr>
          </a:p>
          <a:p>
            <a:pPr algn="ctr">
              <a:buNone/>
            </a:pPr>
            <a:endParaRPr lang="es-CO" sz="14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CO" sz="2400" dirty="0" smtClean="0">
                <a:latin typeface="Comic Sans MS" pitchFamily="66" charset="0"/>
              </a:rPr>
              <a:t>Comprensión y producción de textos. </a:t>
            </a:r>
          </a:p>
          <a:p>
            <a:pPr algn="ctr">
              <a:buNone/>
            </a:pPr>
            <a:endParaRPr lang="es-CO" sz="1600" dirty="0" smtClean="0">
              <a:latin typeface="Comic Sans MS" pitchFamily="66" charset="0"/>
            </a:endParaRPr>
          </a:p>
          <a:p>
            <a:pPr algn="ctr">
              <a:buNone/>
            </a:pPr>
            <a:endParaRPr lang="es-CO" sz="18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CO" sz="2400" dirty="0" smtClean="0">
                <a:latin typeface="Comic Sans MS" pitchFamily="66" charset="0"/>
              </a:rPr>
              <a:t>Objetivos específicos o intención comunicativa </a:t>
            </a:r>
          </a:p>
          <a:p>
            <a:pPr algn="ctr">
              <a:buNone/>
            </a:pPr>
            <a:endParaRPr lang="es-CO" sz="24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CO" sz="2400" dirty="0" smtClean="0">
                <a:latin typeface="Comic Sans MS" pitchFamily="66" charset="0"/>
              </a:rPr>
              <a:t>     Emisor</a:t>
            </a:r>
          </a:p>
        </p:txBody>
      </p:sp>
      <p:sp>
        <p:nvSpPr>
          <p:cNvPr id="4" name="3 Elipse"/>
          <p:cNvSpPr/>
          <p:nvPr/>
        </p:nvSpPr>
        <p:spPr>
          <a:xfrm>
            <a:off x="3428992" y="1214422"/>
            <a:ext cx="2571768" cy="121444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Práctica Académica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429124" y="2643182"/>
            <a:ext cx="64294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Flecha abajo"/>
          <p:cNvSpPr/>
          <p:nvPr/>
        </p:nvSpPr>
        <p:spPr>
          <a:xfrm>
            <a:off x="4572000" y="3714752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Flecha abajo"/>
          <p:cNvSpPr/>
          <p:nvPr/>
        </p:nvSpPr>
        <p:spPr>
          <a:xfrm>
            <a:off x="4500562" y="4786322"/>
            <a:ext cx="428628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214290"/>
            <a:ext cx="8372476" cy="6429420"/>
          </a:xfrm>
        </p:spPr>
        <p:txBody>
          <a:bodyPr/>
          <a:lstStyle/>
          <a:p>
            <a:pPr algn="ctr">
              <a:buNone/>
            </a:pPr>
            <a:r>
              <a:rPr lang="es-CO" sz="4400" dirty="0" smtClean="0">
                <a:latin typeface="Comic Sans MS" pitchFamily="66" charset="0"/>
              </a:rPr>
              <a:t>La relatoría se puede abordar desde:</a:t>
            </a:r>
          </a:p>
          <a:p>
            <a:pPr>
              <a:buNone/>
            </a:pPr>
            <a:endParaRPr lang="es-CO" sz="4400" dirty="0" smtClean="0">
              <a:latin typeface="Comic Sans MS" pitchFamily="66" charset="0"/>
            </a:endParaRPr>
          </a:p>
          <a:p>
            <a:pPr>
              <a:buNone/>
            </a:pPr>
            <a:endParaRPr lang="es-CO" sz="4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endParaRPr lang="es-CO" dirty="0" smtClean="0"/>
          </a:p>
          <a:p>
            <a:pPr>
              <a:buNone/>
            </a:pPr>
            <a:endParaRPr lang="es-CO" dirty="0"/>
          </a:p>
        </p:txBody>
      </p:sp>
      <p:sp>
        <p:nvSpPr>
          <p:cNvPr id="4" name="3 Redondear rectángulo de esquina sencilla"/>
          <p:cNvSpPr/>
          <p:nvPr/>
        </p:nvSpPr>
        <p:spPr>
          <a:xfrm>
            <a:off x="1643042" y="1928802"/>
            <a:ext cx="2857520" cy="714380"/>
          </a:xfrm>
          <a:prstGeom prst="round1Rect">
            <a:avLst/>
          </a:prstGeom>
          <a:solidFill>
            <a:srgbClr val="33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TEMÁTICA</a:t>
            </a:r>
            <a:endParaRPr lang="es-CO" sz="2800" b="1" dirty="0">
              <a:solidFill>
                <a:schemeClr val="bg1"/>
              </a:solidFill>
            </a:endParaRPr>
          </a:p>
        </p:txBody>
      </p:sp>
      <p:sp>
        <p:nvSpPr>
          <p:cNvPr id="5" name="4 Redondear rectángulo de esquina sencilla"/>
          <p:cNvSpPr/>
          <p:nvPr/>
        </p:nvSpPr>
        <p:spPr>
          <a:xfrm>
            <a:off x="4643438" y="2857496"/>
            <a:ext cx="3286148" cy="1143008"/>
          </a:xfrm>
          <a:prstGeom prst="round1Rect">
            <a:avLst/>
          </a:prstGeom>
          <a:solidFill>
            <a:srgbClr val="68B87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ESTRUCTURA ARGUMENTATIVA</a:t>
            </a:r>
            <a:endParaRPr lang="es-CO" sz="2800" b="1" dirty="0">
              <a:solidFill>
                <a:schemeClr val="bg1"/>
              </a:solidFill>
            </a:endParaRPr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1500166" y="4643446"/>
            <a:ext cx="3357586" cy="714380"/>
          </a:xfrm>
          <a:prstGeom prst="round1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PROCESO DE LECTURA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0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401080" cy="645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710"/>
          </a:xfrm>
        </p:spPr>
        <p:txBody>
          <a:bodyPr/>
          <a:lstStyle/>
          <a:p>
            <a:pPr algn="ctr">
              <a:buNone/>
            </a:pPr>
            <a:endParaRPr lang="es-CO" sz="3200" b="1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CO" sz="3200" b="1" dirty="0" smtClean="0">
                <a:latin typeface="Comic Sans MS" pitchFamily="66" charset="0"/>
              </a:rPr>
              <a:t>¿CÓMO HACER UNA BUENA RELATORÍA</a:t>
            </a:r>
            <a:r>
              <a:rPr lang="es-CO" dirty="0" smtClean="0">
                <a:latin typeface="Comic Sans MS" pitchFamily="66" charset="0"/>
              </a:rPr>
              <a:t>?</a:t>
            </a:r>
          </a:p>
          <a:p>
            <a:pPr>
              <a:buNone/>
            </a:pPr>
            <a:endParaRPr lang="es-CO" dirty="0" smtClean="0">
              <a:latin typeface="Comic Sans MS" pitchFamily="66" charset="0"/>
            </a:endParaRPr>
          </a:p>
          <a:p>
            <a:pPr>
              <a:buNone/>
            </a:pPr>
            <a:endParaRPr lang="es-CO" dirty="0" smtClean="0">
              <a:latin typeface="Comic Sans MS" pitchFamily="66" charset="0"/>
            </a:endParaRPr>
          </a:p>
          <a:p>
            <a:pPr algn="just">
              <a:buNone/>
            </a:pPr>
            <a:endParaRPr lang="es-CO" sz="4000" dirty="0" smtClean="0">
              <a:latin typeface="Comic Sans MS" pitchFamily="66" charset="0"/>
            </a:endParaRPr>
          </a:p>
        </p:txBody>
      </p:sp>
      <p:sp>
        <p:nvSpPr>
          <p:cNvPr id="4" name="3 Decisión"/>
          <p:cNvSpPr/>
          <p:nvPr/>
        </p:nvSpPr>
        <p:spPr>
          <a:xfrm>
            <a:off x="1571604" y="1571612"/>
            <a:ext cx="5929354" cy="121444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TESIS CON ARGUMENTOS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" name="5 Decisión"/>
          <p:cNvSpPr/>
          <p:nvPr/>
        </p:nvSpPr>
        <p:spPr>
          <a:xfrm>
            <a:off x="2571736" y="3071810"/>
            <a:ext cx="3857652" cy="1071570"/>
          </a:xfrm>
          <a:prstGeom prst="flowChartDecisi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Manejo  Lingüístico 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3643306" y="4429132"/>
            <a:ext cx="1714512" cy="100013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Para llegar 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8" name="7 Doble onda"/>
          <p:cNvSpPr/>
          <p:nvPr/>
        </p:nvSpPr>
        <p:spPr>
          <a:xfrm>
            <a:off x="3000364" y="5500702"/>
            <a:ext cx="2857520" cy="1142984"/>
          </a:xfrm>
          <a:prstGeom prst="doubleWave">
            <a:avLst>
              <a:gd name="adj1" fmla="val 6250"/>
              <a:gd name="adj2" fmla="val 0"/>
            </a:avLst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CONCLUSIONES COHERENTES</a:t>
            </a:r>
            <a:endParaRPr lang="es-CO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357982"/>
          </a:xfrm>
        </p:spPr>
        <p:txBody>
          <a:bodyPr/>
          <a:lstStyle/>
          <a:p>
            <a:pPr algn="ctr">
              <a:buNone/>
            </a:pPr>
            <a:r>
              <a:rPr lang="es-CO" sz="3600" b="1" dirty="0" smtClean="0">
                <a:latin typeface="Comic Sans MS" pitchFamily="66" charset="0"/>
              </a:rPr>
              <a:t>PASOS PARA UNA RELATORÍA :</a:t>
            </a:r>
          </a:p>
          <a:p>
            <a:pPr>
              <a:buNone/>
            </a:pPr>
            <a:endParaRPr lang="es-CO" sz="3600" dirty="0" smtClean="0">
              <a:latin typeface="Comic Sans MS" pitchFamily="66" charset="0"/>
            </a:endParaRPr>
          </a:p>
          <a:p>
            <a:pPr>
              <a:buNone/>
            </a:pPr>
            <a:endParaRPr lang="es-CO" sz="32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endParaRPr lang="es-CO" sz="3200" dirty="0" smtClean="0">
              <a:solidFill>
                <a:srgbClr val="FF9966"/>
              </a:solidFill>
              <a:latin typeface="Comic Sans MS" pitchFamily="66" charset="0"/>
            </a:endParaRPr>
          </a:p>
          <a:p>
            <a:pPr>
              <a:buNone/>
            </a:pPr>
            <a:endParaRPr lang="es-CO" sz="3200" dirty="0" smtClean="0">
              <a:latin typeface="Comic Sans MS" pitchFamily="66" charset="0"/>
            </a:endParaRPr>
          </a:p>
          <a:p>
            <a:pPr>
              <a:buNone/>
            </a:pPr>
            <a:endParaRPr lang="es-CO" sz="32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ü"/>
            </a:pPr>
            <a:endParaRPr lang="es-CO" dirty="0">
              <a:latin typeface="Comic Sans MS" pitchFamily="66" charset="0"/>
            </a:endParaRPr>
          </a:p>
        </p:txBody>
      </p:sp>
      <p:pic>
        <p:nvPicPr>
          <p:cNvPr id="1026" name="Picture 2" descr="C:\Documents and Settings\Administrador\Configuración local\Archivos temporales de Internet\Content.IE5\XPCFEA16\MP90043852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643446"/>
            <a:ext cx="2714644" cy="2214554"/>
          </a:xfrm>
          <a:prstGeom prst="ellipse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5" name="4 Llamada ovalada"/>
          <p:cNvSpPr/>
          <p:nvPr/>
        </p:nvSpPr>
        <p:spPr>
          <a:xfrm flipH="1">
            <a:off x="0" y="3714752"/>
            <a:ext cx="3500430" cy="1928826"/>
          </a:xfrm>
          <a:prstGeom prst="wedgeEllipseCallout">
            <a:avLst>
              <a:gd name="adj1" fmla="val -46593"/>
              <a:gd name="adj2" fmla="val 74489"/>
            </a:avLst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rgbClr val="00B050"/>
                </a:solidFill>
                <a:latin typeface="Comic Sans MS" pitchFamily="66" charset="0"/>
              </a:rPr>
              <a:t>1. </a:t>
            </a:r>
          </a:p>
          <a:p>
            <a:pPr algn="ctr"/>
            <a:r>
              <a:rPr lang="es-CO" sz="2400" b="1" dirty="0" smtClean="0">
                <a:solidFill>
                  <a:srgbClr val="00B050"/>
                </a:solidFill>
                <a:latin typeface="Comic Sans MS" pitchFamily="66" charset="0"/>
              </a:rPr>
              <a:t>Reconocimiento del texto</a:t>
            </a:r>
            <a:endParaRPr lang="es-CO" sz="2400" b="1" dirty="0"/>
          </a:p>
        </p:txBody>
      </p:sp>
      <p:sp>
        <p:nvSpPr>
          <p:cNvPr id="7" name="6 Llamada ovalada"/>
          <p:cNvSpPr/>
          <p:nvPr/>
        </p:nvSpPr>
        <p:spPr>
          <a:xfrm rot="190243">
            <a:off x="6554327" y="3778876"/>
            <a:ext cx="2373976" cy="2000264"/>
          </a:xfrm>
          <a:prstGeom prst="wedgeEllipseCallout">
            <a:avLst>
              <a:gd name="adj1" fmla="val -54097"/>
              <a:gd name="adj2" fmla="val 329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s-CO" sz="2400" b="1" dirty="0" smtClean="0">
                <a:solidFill>
                  <a:srgbClr val="FF0000"/>
                </a:solidFill>
                <a:latin typeface="Comic Sans MS" pitchFamily="66" charset="0"/>
              </a:rPr>
              <a:t> 4.</a:t>
            </a:r>
          </a:p>
          <a:p>
            <a:pPr algn="ctr"/>
            <a:r>
              <a:rPr lang="es-CO" sz="2400" b="1" dirty="0" smtClean="0">
                <a:solidFill>
                  <a:srgbClr val="FF0000"/>
                </a:solidFill>
                <a:latin typeface="Comic Sans MS" pitchFamily="66" charset="0"/>
              </a:rPr>
              <a:t> Construir nuevos conceptos</a:t>
            </a:r>
          </a:p>
        </p:txBody>
      </p:sp>
      <p:sp>
        <p:nvSpPr>
          <p:cNvPr id="10" name="9 Forma libre"/>
          <p:cNvSpPr/>
          <p:nvPr/>
        </p:nvSpPr>
        <p:spPr>
          <a:xfrm rot="20754037" flipH="1">
            <a:off x="1833167" y="1312302"/>
            <a:ext cx="2929683" cy="2964119"/>
          </a:xfrm>
          <a:custGeom>
            <a:avLst/>
            <a:gdLst>
              <a:gd name="connsiteX0" fmla="*/ 979307 w 3357586"/>
              <a:gd name="connsiteY0" fmla="*/ 2250297 h 2000264"/>
              <a:gd name="connsiteX1" fmla="*/ 853782 w 3357586"/>
              <a:gd name="connsiteY1" fmla="*/ 1871163 h 2000264"/>
              <a:gd name="connsiteX2" fmla="*/ 606684 w 3357586"/>
              <a:gd name="connsiteY2" fmla="*/ 230507 h 2000264"/>
              <a:gd name="connsiteX3" fmla="*/ 2183816 w 3357586"/>
              <a:gd name="connsiteY3" fmla="*/ 46326 h 2000264"/>
              <a:gd name="connsiteX4" fmla="*/ 3108673 w 3357586"/>
              <a:gd name="connsiteY4" fmla="*/ 1524180 h 2000264"/>
              <a:gd name="connsiteX5" fmla="*/ 1461562 w 3357586"/>
              <a:gd name="connsiteY5" fmla="*/ 1991855 h 2000264"/>
              <a:gd name="connsiteX6" fmla="*/ 979307 w 3357586"/>
              <a:gd name="connsiteY6" fmla="*/ 2250297 h 200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7586" h="2000264">
                <a:moveTo>
                  <a:pt x="979307" y="2250297"/>
                </a:moveTo>
                <a:lnTo>
                  <a:pt x="853782" y="1871163"/>
                </a:lnTo>
                <a:cubicBezTo>
                  <a:pt x="-170532" y="1526829"/>
                  <a:pt x="-298378" y="677971"/>
                  <a:pt x="606684" y="230507"/>
                </a:cubicBezTo>
                <a:cubicBezTo>
                  <a:pt x="1045711" y="13451"/>
                  <a:pt x="1639725" y="-55919"/>
                  <a:pt x="2183816" y="46326"/>
                </a:cubicBezTo>
                <a:cubicBezTo>
                  <a:pt x="3226048" y="242182"/>
                  <a:pt x="3681305" y="969650"/>
                  <a:pt x="3108673" y="1524180"/>
                </a:cubicBezTo>
                <a:cubicBezTo>
                  <a:pt x="2762170" y="1859728"/>
                  <a:pt x="2117293" y="2042833"/>
                  <a:pt x="1461562" y="1991855"/>
                </a:cubicBezTo>
                <a:lnTo>
                  <a:pt x="979307" y="225029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solidFill>
                  <a:srgbClr val="0000FF"/>
                </a:solidFill>
                <a:latin typeface="Comic Sans MS" pitchFamily="66" charset="0"/>
              </a:rPr>
              <a:t>2.</a:t>
            </a:r>
          </a:p>
          <a:p>
            <a:pPr algn="ctr"/>
            <a:r>
              <a:rPr lang="es-CO" sz="2800" b="1" dirty="0" smtClean="0">
                <a:solidFill>
                  <a:srgbClr val="0000FF"/>
                </a:solidFill>
                <a:latin typeface="Comic Sans MS" pitchFamily="66" charset="0"/>
              </a:rPr>
              <a:t>Descubrir los planteamientos esenciales</a:t>
            </a:r>
            <a:endParaRPr lang="es-CO" sz="2800" b="1" dirty="0">
              <a:solidFill>
                <a:srgbClr val="0000FF"/>
              </a:solidFill>
            </a:endParaRPr>
          </a:p>
        </p:txBody>
      </p:sp>
      <p:sp>
        <p:nvSpPr>
          <p:cNvPr id="11" name="10 Llamada ovalada"/>
          <p:cNvSpPr/>
          <p:nvPr/>
        </p:nvSpPr>
        <p:spPr>
          <a:xfrm rot="21190632">
            <a:off x="4674356" y="1209691"/>
            <a:ext cx="3483533" cy="287984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b="1" dirty="0" smtClean="0">
                <a:solidFill>
                  <a:srgbClr val="6600CC"/>
                </a:solidFill>
                <a:latin typeface="Comic Sans MS" pitchFamily="66" charset="0"/>
              </a:rPr>
              <a:t>3.</a:t>
            </a:r>
          </a:p>
          <a:p>
            <a:pPr algn="ctr"/>
            <a:r>
              <a:rPr lang="es-CO" sz="2400" b="1" dirty="0" smtClean="0">
                <a:solidFill>
                  <a:srgbClr val="6600CC"/>
                </a:solidFill>
                <a:latin typeface="Comic Sans MS" pitchFamily="66" charset="0"/>
              </a:rPr>
              <a:t>Establecer relaciones intra y extratextuales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11890"/>
          </a:xfrm>
        </p:spPr>
        <p:txBody>
          <a:bodyPr/>
          <a:lstStyle/>
          <a:p>
            <a:pPr algn="just"/>
            <a:r>
              <a:rPr lang="es-CO" b="1" dirty="0" smtClean="0">
                <a:solidFill>
                  <a:srgbClr val="92D050"/>
                </a:solidFill>
              </a:rPr>
              <a:t>“EL ÉXITO DEL PLACER DE LA LECTURA  COMO LEMA PUBLICITARIO SE APOYA EN QUE HAY LIBROS PARA TODOS”.</a:t>
            </a:r>
          </a:p>
          <a:p>
            <a:pPr algn="just">
              <a:buNone/>
            </a:pPr>
            <a:r>
              <a:rPr lang="es-CO" sz="1800" b="1" dirty="0" smtClean="0">
                <a:solidFill>
                  <a:srgbClr val="92D050"/>
                </a:solidFill>
              </a:rPr>
              <a:t>         ( Jaime Alberto Vélez – EL PLACER DE LA LECTURA)</a:t>
            </a:r>
          </a:p>
          <a:p>
            <a:pPr algn="just">
              <a:buNone/>
            </a:pPr>
            <a:endParaRPr lang="es-CO" dirty="0" smtClean="0"/>
          </a:p>
          <a:p>
            <a:pPr algn="just">
              <a:buNone/>
            </a:pPr>
            <a:endParaRPr lang="es-CO" dirty="0" smtClean="0"/>
          </a:p>
          <a:p>
            <a:pPr algn="just"/>
            <a:r>
              <a:rPr lang="es-CO" b="1" dirty="0" smtClean="0">
                <a:solidFill>
                  <a:srgbClr val="FF9933"/>
                </a:solidFill>
              </a:rPr>
              <a:t>“El viejo estudiante no, podía decir que le disgustaba lo que leía; el nuevo, está obligado a decir que le gusta”.</a:t>
            </a:r>
          </a:p>
          <a:p>
            <a:pPr algn="just">
              <a:buNone/>
            </a:pPr>
            <a:r>
              <a:rPr lang="es-CO" b="1" dirty="0" smtClean="0">
                <a:solidFill>
                  <a:srgbClr val="FF9933"/>
                </a:solidFill>
              </a:rPr>
              <a:t> </a:t>
            </a:r>
            <a:r>
              <a:rPr lang="es-CO" sz="2000" b="1" dirty="0" smtClean="0">
                <a:solidFill>
                  <a:srgbClr val="FF9933"/>
                </a:solidFill>
              </a:rPr>
              <a:t>( Jaime Alberto Vélez – EL PLACER DE LA LECTURA)</a:t>
            </a:r>
            <a:endParaRPr lang="es-CO" sz="2000" b="1" dirty="0">
              <a:solidFill>
                <a:srgbClr val="FF9933"/>
              </a:solidFill>
            </a:endParaRPr>
          </a:p>
        </p:txBody>
      </p:sp>
      <p:pic>
        <p:nvPicPr>
          <p:cNvPr id="2050" name="Picture 2" descr="C:\Documents and Settings\Administrador\Configuración local\Archivos temporales de Internet\Content.IE5\5YM98DOG\MC900239195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4643446"/>
            <a:ext cx="1874837" cy="1689100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15JYSR2A\MC90035539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1571612"/>
            <a:ext cx="1607515" cy="184617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Personalizado 4">
      <a:dk1>
        <a:sysClr val="windowText" lastClr="000000"/>
      </a:dk1>
      <a:lt1>
        <a:srgbClr val="DDDDDD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555</TotalTime>
  <Words>183</Words>
  <Application>Microsoft Office PowerPoint</Application>
  <PresentationFormat>Presentación en pantalla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Brío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USEr</cp:lastModifiedBy>
  <cp:revision>62</cp:revision>
  <dcterms:created xsi:type="dcterms:W3CDTF">2010-06-10T15:19:01Z</dcterms:created>
  <dcterms:modified xsi:type="dcterms:W3CDTF">2012-06-13T02:44:51Z</dcterms:modified>
</cp:coreProperties>
</file>